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5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5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66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9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2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8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3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7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9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5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1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C1044-FF9F-41FB-B5BD-8556B1ED438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B1A06-1C65-486A-A81E-92D152808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9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8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0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3" y="-30707"/>
            <a:ext cx="9184943" cy="68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5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3" y="-30707"/>
            <a:ext cx="9184943" cy="68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1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1" y="-40943"/>
            <a:ext cx="9198591" cy="68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9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3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82" y="-54591"/>
            <a:ext cx="9216788" cy="69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9" y="-25879"/>
            <a:ext cx="9178505" cy="68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39" y="-51179"/>
            <a:ext cx="9212239" cy="69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50"/>
            <a:ext cx="9152627" cy="6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5" y="-25879"/>
            <a:ext cx="9182685" cy="68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화면 슬라이드 쇼(4:3)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himedia</dc:creator>
  <cp:lastModifiedBy>himedia</cp:lastModifiedBy>
  <cp:revision>5</cp:revision>
  <dcterms:created xsi:type="dcterms:W3CDTF">2020-11-10T00:35:45Z</dcterms:created>
  <dcterms:modified xsi:type="dcterms:W3CDTF">2020-11-10T00:56:35Z</dcterms:modified>
</cp:coreProperties>
</file>